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84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5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33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1996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923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665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818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74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2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35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43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769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83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40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04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35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26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C8B47-F7C0-4503-9353-A7029A9B34B1}" type="datetimeFigureOut">
              <a:rPr lang="en-IN" smtClean="0"/>
              <a:t>27-09-2022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687C85-452B-4C1E-A702-1FA097D909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65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ideas.co.in/" TargetMode="External"/><Relationship Id="rId2" Type="http://schemas.openxmlformats.org/officeDocument/2006/relationships/hyperlink" Target="https://www.slideshare.ne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00B4-7B70-581B-006A-C61EE3CAF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" y="742950"/>
            <a:ext cx="8372475" cy="1809750"/>
          </a:xfrm>
        </p:spPr>
        <p:txBody>
          <a:bodyPr>
            <a:normAutofit/>
          </a:bodyPr>
          <a:lstStyle/>
          <a:p>
            <a:r>
              <a:rPr lang="en-US" sz="6600" b="1" dirty="0"/>
              <a:t>Quick Care Services</a:t>
            </a:r>
            <a:endParaRPr lang="en-IN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044A7-CB28-E9D1-2BEB-CE44D8673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425" y="3152776"/>
            <a:ext cx="8540578" cy="2343150"/>
          </a:xfrm>
        </p:spPr>
        <p:txBody>
          <a:bodyPr>
            <a:noAutofit/>
          </a:bodyPr>
          <a:lstStyle/>
          <a:p>
            <a:r>
              <a:rPr lang="en-US" sz="2400" dirty="0"/>
              <a:t>Group Members –  Kapil Thakre(220343120044)</a:t>
            </a:r>
          </a:p>
          <a:p>
            <a:r>
              <a:rPr lang="en-US" sz="2400" dirty="0"/>
              <a:t>                                         	  Ishwar Mohan(220343120058)</a:t>
            </a:r>
          </a:p>
          <a:p>
            <a:r>
              <a:rPr lang="en-US" sz="2400" dirty="0"/>
              <a:t>			      Monika </a:t>
            </a:r>
            <a:r>
              <a:rPr lang="en-US" sz="2400" dirty="0" err="1"/>
              <a:t>Dongale</a:t>
            </a:r>
            <a:r>
              <a:rPr lang="en-US" sz="2400" dirty="0"/>
              <a:t>(220343120060)</a:t>
            </a:r>
          </a:p>
          <a:p>
            <a:r>
              <a:rPr lang="en-US" sz="2400" dirty="0"/>
              <a:t>                                              Priyanka </a:t>
            </a:r>
            <a:r>
              <a:rPr lang="en-US" sz="2400" dirty="0" err="1"/>
              <a:t>Gire</a:t>
            </a:r>
            <a:r>
              <a:rPr lang="en-US" sz="2400" dirty="0"/>
              <a:t>(220343120087)</a:t>
            </a:r>
          </a:p>
          <a:p>
            <a:r>
              <a:rPr lang="en-US" sz="2400" dirty="0"/>
              <a:t> Project Guide –Mrs. Harshita Maheshwari</a:t>
            </a:r>
          </a:p>
        </p:txBody>
      </p:sp>
    </p:spTree>
    <p:extLst>
      <p:ext uri="{BB962C8B-B14F-4D97-AF65-F5344CB8AC3E}">
        <p14:creationId xmlns:p14="http://schemas.microsoft.com/office/powerpoint/2010/main" val="127774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359A-904B-2779-25CE-78F8D29F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42875"/>
            <a:ext cx="11428941" cy="12573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/>
                <a:cs typeface="Arial"/>
              </a:rPr>
              <a:t>After selecting appointments    After selecting join us as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for patient 								caretaker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0CAE40-BD4C-FCDA-4823-39177622C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0" t="13538" r="29492"/>
          <a:stretch/>
        </p:blipFill>
        <p:spPr>
          <a:xfrm>
            <a:off x="6096000" y="1314448"/>
            <a:ext cx="5676901" cy="516255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00A1D8-0AF4-6EC8-531A-69C00CC7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20440" r="34532" b="5295"/>
          <a:stretch/>
        </p:blipFill>
        <p:spPr>
          <a:xfrm>
            <a:off x="295276" y="1314450"/>
            <a:ext cx="5676902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DE13-2B6E-DC99-DE24-C7870843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23825"/>
            <a:ext cx="11276541" cy="118109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92D050"/>
                </a:solidFill>
              </a:rPr>
              <a:t>After Customer Login Customer will redirect to Customer Dashboard</a:t>
            </a:r>
            <a:br>
              <a:rPr lang="en-US" dirty="0">
                <a:solidFill>
                  <a:schemeClr val="tx2"/>
                </a:solidFill>
              </a:rPr>
            </a:br>
            <a:endParaRPr lang="en-I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E807F34-F252-CC99-AF04-C93C15DCD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0" t="12802" r="22677"/>
          <a:stretch/>
        </p:blipFill>
        <p:spPr>
          <a:xfrm>
            <a:off x="6029325" y="1304925"/>
            <a:ext cx="5619750" cy="52959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8F89AF-4C8F-2E35-5650-C3A8132B6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2" t="14853" r="26172" b="3379"/>
          <a:stretch/>
        </p:blipFill>
        <p:spPr>
          <a:xfrm>
            <a:off x="409575" y="1428749"/>
            <a:ext cx="54483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7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CB9B-0A51-E593-DBFD-0B299A50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775"/>
            <a:ext cx="11409891" cy="128206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92D050"/>
                </a:solidFill>
              </a:rPr>
              <a:t>After Customer Login Customer will redirect to Customer Dashboard</a:t>
            </a:r>
            <a:br>
              <a:rPr lang="en-US" dirty="0">
                <a:solidFill>
                  <a:schemeClr val="tx2"/>
                </a:solidFill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8E600-FCA8-ECAB-5639-59B55661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6"/>
          <a:stretch/>
        </p:blipFill>
        <p:spPr>
          <a:xfrm>
            <a:off x="677334" y="1310640"/>
            <a:ext cx="10837332" cy="5337809"/>
          </a:xfrm>
        </p:spPr>
      </p:pic>
    </p:spTree>
    <p:extLst>
      <p:ext uri="{BB962C8B-B14F-4D97-AF65-F5344CB8AC3E}">
        <p14:creationId xmlns:p14="http://schemas.microsoft.com/office/powerpoint/2010/main" val="405674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D62C-F036-B0FE-442A-DEB8CB4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7174"/>
            <a:ext cx="11649075" cy="98234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2D050"/>
                </a:solidFill>
                <a:cs typeface="Arial"/>
              </a:rPr>
              <a:t>After selecting “Add new patient    </a:t>
            </a:r>
            <a:r>
              <a:rPr lang="en-US" b="1" dirty="0" err="1">
                <a:solidFill>
                  <a:srgbClr val="92D050"/>
                </a:solidFill>
                <a:cs typeface="Arial"/>
              </a:rPr>
              <a:t>Patient</a:t>
            </a:r>
            <a:r>
              <a:rPr lang="en-US" b="1" dirty="0">
                <a:solidFill>
                  <a:srgbClr val="92D050"/>
                </a:solidFill>
                <a:cs typeface="Arial"/>
              </a:rPr>
              <a:t> details added</a:t>
            </a:r>
            <a:br>
              <a:rPr lang="en-US" b="1" dirty="0">
                <a:solidFill>
                  <a:srgbClr val="92D050"/>
                </a:solidFill>
                <a:cs typeface="Arial"/>
              </a:rPr>
            </a:br>
            <a:r>
              <a:rPr lang="en-US" b="1" dirty="0">
                <a:solidFill>
                  <a:srgbClr val="92D050"/>
                </a:solidFill>
                <a:cs typeface="Arial"/>
              </a:rPr>
              <a:t>details from menu bar                     successfully   </a:t>
            </a:r>
            <a:br>
              <a:rPr lang="en-US" sz="3600" b="1" dirty="0">
                <a:solidFill>
                  <a:schemeClr val="tx2"/>
                </a:solidFill>
                <a:cs typeface="Arial"/>
              </a:rPr>
            </a:br>
            <a:endParaRPr lang="en-IN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9301B03-7828-99C0-4178-BD326E8B0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2" t="22169" r="30576" b="245"/>
          <a:stretch/>
        </p:blipFill>
        <p:spPr>
          <a:xfrm>
            <a:off x="152400" y="1239521"/>
            <a:ext cx="6019800" cy="5361304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38325A-E63C-B671-CDB0-887AE0F86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3" b="9490"/>
          <a:stretch/>
        </p:blipFill>
        <p:spPr>
          <a:xfrm>
            <a:off x="6276976" y="1239520"/>
            <a:ext cx="5762624" cy="53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0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EAFC-7B35-5C9F-0E3C-BE3ECEA1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040"/>
            <a:ext cx="11200340" cy="609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List	 								Update Patient List</a:t>
            </a:r>
            <a:br>
              <a:rPr lang="en-US" dirty="0">
                <a:solidFill>
                  <a:schemeClr val="tx2"/>
                </a:solidFill>
                <a:cs typeface="Arial"/>
              </a:rPr>
            </a:br>
            <a:br>
              <a:rPr lang="en-US" dirty="0">
                <a:solidFill>
                  <a:schemeClr val="tx2"/>
                </a:solidFill>
                <a:cs typeface="Arial"/>
              </a:rPr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A6B94C-63E6-EE62-DA6E-6BA4EA38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13783" r="18375"/>
          <a:stretch/>
        </p:blipFill>
        <p:spPr>
          <a:xfrm>
            <a:off x="257175" y="995680"/>
            <a:ext cx="5629275" cy="550037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9A456-33EC-5FCE-7B53-436EC7820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4559" r="30469" b="6471"/>
          <a:stretch/>
        </p:blipFill>
        <p:spPr>
          <a:xfrm>
            <a:off x="6096000" y="995680"/>
            <a:ext cx="5781674" cy="55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8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9C7D-5273-6904-0075-D9177287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23827"/>
            <a:ext cx="10266891" cy="78041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 Caretaker						    View Details </a:t>
            </a:r>
            <a:r>
              <a:rPr lang="en-US" sz="4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Caretaker</a:t>
            </a:r>
            <a:br>
              <a:rPr lang="en-US" sz="1400" dirty="0">
                <a:solidFill>
                  <a:schemeClr val="tx2"/>
                </a:solidFill>
                <a:cs typeface="Arial"/>
              </a:rPr>
            </a:br>
            <a:r>
              <a:rPr lang="en-US" sz="2800" dirty="0">
                <a:solidFill>
                  <a:schemeClr val="tx2"/>
                </a:solidFill>
                <a:cs typeface="Arial"/>
              </a:rPr>
              <a:t>		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94989B-D988-8F5B-4BDC-87764B113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t="14028" r="8597" b="1800"/>
          <a:stretch/>
        </p:blipFill>
        <p:spPr>
          <a:xfrm>
            <a:off x="266700" y="904241"/>
            <a:ext cx="6010275" cy="582993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F55EC1-8370-5C84-19E7-94C995D431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14265" r="30001"/>
          <a:stretch/>
        </p:blipFill>
        <p:spPr>
          <a:xfrm>
            <a:off x="6419849" y="904241"/>
            <a:ext cx="5629911" cy="58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1A46-5E0E-F391-8FCA-4A9580C0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9076"/>
            <a:ext cx="10371666" cy="10287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Requested Caretaker List</a:t>
            </a:r>
            <a:br>
              <a:rPr lang="en-US" dirty="0">
                <a:solidFill>
                  <a:schemeClr val="tx2"/>
                </a:solidFill>
                <a:cs typeface="Arial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DE8717-80C4-C3C7-2B9C-AFE5C315B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t="13534" r="1635"/>
          <a:stretch/>
        </p:blipFill>
        <p:spPr>
          <a:xfrm>
            <a:off x="591608" y="1333500"/>
            <a:ext cx="10457392" cy="5029200"/>
          </a:xfrm>
        </p:spPr>
      </p:pic>
    </p:spTree>
    <p:extLst>
      <p:ext uri="{BB962C8B-B14F-4D97-AF65-F5344CB8AC3E}">
        <p14:creationId xmlns:p14="http://schemas.microsoft.com/office/powerpoint/2010/main" val="295558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ADDC-A84B-ED6F-D6A4-4AA6D680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2881"/>
            <a:ext cx="8596668" cy="73152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Rejection</a:t>
            </a:r>
            <a:br>
              <a:rPr lang="en-US" dirty="0">
                <a:solidFill>
                  <a:schemeClr val="tx2"/>
                </a:solidFill>
                <a:cs typeface="Arial"/>
              </a:rPr>
            </a:b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A7927CC-A19D-E314-4293-267B0054E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9591" r="2320" b="12148"/>
          <a:stretch/>
        </p:blipFill>
        <p:spPr>
          <a:xfrm>
            <a:off x="800100" y="914401"/>
            <a:ext cx="10286999" cy="5267323"/>
          </a:xfrm>
        </p:spPr>
      </p:pic>
    </p:spTree>
    <p:extLst>
      <p:ext uri="{BB962C8B-B14F-4D97-AF65-F5344CB8AC3E}">
        <p14:creationId xmlns:p14="http://schemas.microsoft.com/office/powerpoint/2010/main" val="413021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E3C9-91A4-6CFA-0EB5-64574BF8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4801"/>
            <a:ext cx="8596668" cy="66675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40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endParaRPr lang="en-IN" sz="4000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5F5BD3-401A-9EE2-7C35-3F2B0633B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0583" r="2674" b="14052"/>
          <a:stretch/>
        </p:blipFill>
        <p:spPr>
          <a:xfrm>
            <a:off x="1257300" y="1219201"/>
            <a:ext cx="9563100" cy="5029200"/>
          </a:xfrm>
        </p:spPr>
      </p:pic>
    </p:spTree>
    <p:extLst>
      <p:ext uri="{BB962C8B-B14F-4D97-AF65-F5344CB8AC3E}">
        <p14:creationId xmlns:p14="http://schemas.microsoft.com/office/powerpoint/2010/main" val="195983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5A55-C9C8-1ABD-E4B7-ACCE855D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1" y="85725"/>
            <a:ext cx="11877674" cy="118109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Request status </a:t>
            </a:r>
            <a:r>
              <a:rPr lang="en-US" sz="44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4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Accepted status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</a:br>
            <a:b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93E55B-1463-D7C8-FBA5-00B0DE411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t="10348" r="6715" b="12351"/>
          <a:stretch/>
        </p:blipFill>
        <p:spPr>
          <a:xfrm>
            <a:off x="190500" y="981075"/>
            <a:ext cx="6038850" cy="499109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7A382D-0AF6-CFEE-D2CE-5E2334D7E3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t="10324" r="5813" b="12956"/>
          <a:stretch/>
        </p:blipFill>
        <p:spPr>
          <a:xfrm>
            <a:off x="6372226" y="981076"/>
            <a:ext cx="5629274" cy="496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7825-8CAB-9F02-E8F6-5E83B143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007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37DF1-7318-ACC1-C635-7BBA52C55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5875"/>
            <a:ext cx="8596668" cy="5381625"/>
          </a:xfrm>
        </p:spPr>
        <p:txBody>
          <a:bodyPr>
            <a:normAutofit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Choice of topic</a:t>
            </a:r>
          </a:p>
          <a:p>
            <a:r>
              <a:rPr lang="en-US" sz="1800" dirty="0"/>
              <a:t>Proposed System</a:t>
            </a:r>
          </a:p>
          <a:p>
            <a:r>
              <a:rPr lang="en-US" sz="1800" dirty="0"/>
              <a:t>Methodology</a:t>
            </a:r>
          </a:p>
          <a:p>
            <a:r>
              <a:rPr lang="en-US" sz="1800" dirty="0"/>
              <a:t>Proposed System Model</a:t>
            </a:r>
          </a:p>
          <a:p>
            <a:r>
              <a:rPr lang="en-US" sz="1800" dirty="0"/>
              <a:t>Proposed Approach</a:t>
            </a:r>
          </a:p>
          <a:p>
            <a:r>
              <a:rPr lang="en-US" sz="1800" dirty="0"/>
              <a:t>Screenshot</a:t>
            </a:r>
          </a:p>
          <a:p>
            <a:r>
              <a:rPr lang="en-US" sz="1800" dirty="0"/>
              <a:t>System Requirements</a:t>
            </a:r>
          </a:p>
          <a:p>
            <a:r>
              <a:rPr lang="en-US" sz="1800" dirty="0"/>
              <a:t>Applications</a:t>
            </a:r>
          </a:p>
          <a:p>
            <a:r>
              <a:rPr lang="en-US" sz="1800" dirty="0"/>
              <a:t>Advantages &amp; Limitations</a:t>
            </a:r>
          </a:p>
          <a:p>
            <a:r>
              <a:rPr lang="en-US" sz="1800" dirty="0"/>
              <a:t>Conclusion</a:t>
            </a:r>
          </a:p>
          <a:p>
            <a:r>
              <a:rPr lang="en-US" sz="1800" dirty="0"/>
              <a:t>Future Scopes</a:t>
            </a:r>
          </a:p>
          <a:p>
            <a:r>
              <a:rPr lang="en-US" sz="1800" dirty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146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530D-0E78-340A-47BB-AADE2B15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66701"/>
            <a:ext cx="10933641" cy="7239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history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  <a:cs typeface="Arial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C373D1-50B4-F1BE-CF0C-2A342E431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928" r="2366" b="13357"/>
          <a:stretch/>
        </p:blipFill>
        <p:spPr>
          <a:xfrm>
            <a:off x="677334" y="1266826"/>
            <a:ext cx="10933641" cy="4981574"/>
          </a:xfrm>
        </p:spPr>
      </p:pic>
    </p:spTree>
    <p:extLst>
      <p:ext uri="{BB962C8B-B14F-4D97-AF65-F5344CB8AC3E}">
        <p14:creationId xmlns:p14="http://schemas.microsoft.com/office/powerpoint/2010/main" val="272914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AF3E-ABE6-359C-3393-77B45846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7250"/>
          </a:xfrm>
        </p:spPr>
        <p:txBody>
          <a:bodyPr/>
          <a:lstStyle/>
          <a:p>
            <a:r>
              <a:rPr lang="en-US" dirty="0"/>
              <a:t>System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E5306-1BDC-15CC-310F-DCBF0C343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7351"/>
            <a:ext cx="8596668" cy="437197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sz="2600" dirty="0"/>
              <a:t>Software Requirements:</a:t>
            </a:r>
          </a:p>
          <a:p>
            <a:pPr marL="45720" indent="0">
              <a:buNone/>
            </a:pPr>
            <a:r>
              <a:rPr lang="en-IN" sz="2600" dirty="0"/>
              <a:t>•	Windows (All Versions) </a:t>
            </a:r>
          </a:p>
          <a:p>
            <a:pPr marL="45720" indent="0">
              <a:buNone/>
            </a:pPr>
            <a:r>
              <a:rPr lang="en-IN" sz="2600" dirty="0"/>
              <a:t>•	Tomcat 8.5.78</a:t>
            </a:r>
          </a:p>
          <a:p>
            <a:pPr marL="45720" indent="0">
              <a:buNone/>
            </a:pPr>
            <a:r>
              <a:rPr lang="en-IN" sz="2600" dirty="0"/>
              <a:t>•	Eclipse, MySQL</a:t>
            </a:r>
          </a:p>
          <a:p>
            <a:pPr marL="45720" indent="0">
              <a:buNone/>
            </a:pPr>
            <a:r>
              <a:rPr lang="en-IN" sz="2600" dirty="0"/>
              <a:t>Hardware Components:</a:t>
            </a:r>
          </a:p>
          <a:p>
            <a:pPr marL="45720" indent="0">
              <a:buNone/>
            </a:pPr>
            <a:r>
              <a:rPr lang="en-IN" sz="2600" dirty="0"/>
              <a:t>•	Processor – i5</a:t>
            </a:r>
          </a:p>
          <a:p>
            <a:pPr marL="45720" indent="0">
              <a:buNone/>
            </a:pPr>
            <a:r>
              <a:rPr lang="en-IN" sz="2600" dirty="0"/>
              <a:t>•	Hard Disk – 500 GB</a:t>
            </a:r>
          </a:p>
          <a:p>
            <a:pPr marL="45720" indent="0">
              <a:buNone/>
            </a:pPr>
            <a:r>
              <a:rPr lang="en-IN" sz="2600" dirty="0"/>
              <a:t>•	Memory – 8 GB RAM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6794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4A85-B494-85B2-7B55-AC05BD0F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2475"/>
          </a:xfrm>
        </p:spPr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A190-0EAB-1B22-B3B7-2A4B391A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050"/>
            <a:ext cx="8596668" cy="4229100"/>
          </a:xfrm>
        </p:spPr>
        <p:txBody>
          <a:bodyPr>
            <a:normAutofit lnSpcReduction="10000"/>
          </a:bodyPr>
          <a:lstStyle/>
          <a:p>
            <a:pPr marL="502920" indent="-457200">
              <a:buAutoNum type="arabicPeriod"/>
            </a:pPr>
            <a:r>
              <a:rPr lang="en-US" sz="2400" dirty="0"/>
              <a:t>React : Page Layout has been designed in React.</a:t>
            </a:r>
          </a:p>
          <a:p>
            <a:pPr marL="502920" indent="-457200">
              <a:buAutoNum type="arabicPeriod"/>
            </a:pPr>
            <a:r>
              <a:rPr lang="en-US" sz="2400" dirty="0"/>
              <a:t>CSS : Used for all designing part.</a:t>
            </a:r>
          </a:p>
          <a:p>
            <a:pPr marL="502920" indent="-457200">
              <a:buAutoNum type="arabicPeriod"/>
            </a:pPr>
            <a:r>
              <a:rPr lang="en-US" sz="2400" dirty="0"/>
              <a:t>JavaScript : All Validation task and animations has been developed by JS.</a:t>
            </a:r>
          </a:p>
          <a:p>
            <a:pPr marL="502920" indent="-457200">
              <a:buAutoNum type="arabicPeriod"/>
            </a:pPr>
            <a:r>
              <a:rPr lang="en-US" sz="2400" dirty="0"/>
              <a:t>JAVA : All the business logic has been written in JAVA.</a:t>
            </a:r>
          </a:p>
          <a:p>
            <a:pPr marL="502920" indent="-457200">
              <a:buAutoNum type="arabicPeriod"/>
            </a:pPr>
            <a:r>
              <a:rPr lang="en-US" sz="2400" dirty="0"/>
              <a:t>MySQL : MySQL database has been used as database.</a:t>
            </a:r>
          </a:p>
          <a:p>
            <a:pPr marL="502920" indent="-457200">
              <a:buAutoNum type="arabicPeriod"/>
            </a:pPr>
            <a:r>
              <a:rPr lang="en-US" sz="2400" dirty="0"/>
              <a:t>Tomcat : Project will run using Tomcat server.</a:t>
            </a:r>
          </a:p>
          <a:p>
            <a:pPr marL="502920" indent="-457200">
              <a:buAutoNum type="arabicPeriod"/>
            </a:pPr>
            <a:r>
              <a:rPr lang="en-IN" sz="2400" dirty="0" err="1"/>
              <a:t>Springboot</a:t>
            </a:r>
            <a:r>
              <a:rPr lang="en-IN" sz="2400" dirty="0"/>
              <a:t>: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Google Sans"/>
              </a:rPr>
              <a:t>Spring Boot Web provides all the dependencies and the auto configuration needed to develop web applications.</a:t>
            </a:r>
            <a:endParaRPr lang="en-IN" sz="26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532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E8F3-823E-323A-3510-090DAE08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8200"/>
          </a:xfrm>
        </p:spPr>
        <p:txBody>
          <a:bodyPr/>
          <a:lstStyle/>
          <a:p>
            <a:r>
              <a:rPr lang="en-US" dirty="0"/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1563-073E-4CEB-13B7-0FEE4794D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0201"/>
            <a:ext cx="8596668" cy="4441162"/>
          </a:xfrm>
        </p:spPr>
        <p:txBody>
          <a:bodyPr/>
          <a:lstStyle/>
          <a:p>
            <a:r>
              <a:rPr lang="en-US" sz="2800" dirty="0"/>
              <a:t>Digital Care Service provider</a:t>
            </a:r>
          </a:p>
          <a:p>
            <a:r>
              <a:rPr lang="en-US" sz="2800" dirty="0"/>
              <a:t>Hospitality services</a:t>
            </a:r>
          </a:p>
          <a:p>
            <a:r>
              <a:rPr lang="en-US" sz="2800" dirty="0"/>
              <a:t>Getting job opportunities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IN" sz="28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8577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89533-48CD-1509-D617-918D498D4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1675"/>
            <a:ext cx="8596668" cy="4069687"/>
          </a:xfrm>
        </p:spPr>
        <p:txBody>
          <a:bodyPr/>
          <a:lstStyle/>
          <a:p>
            <a:pPr marL="0" indent="0">
              <a:buNone/>
            </a:pPr>
            <a:r>
              <a:rPr lang="en-GB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 provide service to customer without wasting much time searching for the caretaker. On the other side, caretaker gets a platform for getting a job and providing services. It is easy for customer and caretaker to see details of booking and the records which gets updated every time action is done in the account.</a:t>
            </a:r>
            <a:endParaRPr lang="en-IN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A9F39-9789-98FF-A5FF-843607C5F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09600"/>
            <a:ext cx="8596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52932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849F-CF17-F286-64DA-89950F3C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9625"/>
          </a:xfrm>
        </p:spPr>
        <p:txBody>
          <a:bodyPr>
            <a:normAutofit/>
          </a:bodyPr>
          <a:lstStyle/>
          <a:p>
            <a:r>
              <a:rPr lang="en-US" sz="4000" dirty="0"/>
              <a:t>Future Scope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DB791-A74F-7B14-DEB0-D8AE94BA7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3525"/>
            <a:ext cx="8596668" cy="4507837"/>
          </a:xfrm>
        </p:spPr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en-US" sz="2800" dirty="0"/>
              <a:t>Verification of users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Improvement in design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Mobile Application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Integration of project chain of hospitals and therapy center's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Healthcare service providers 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Chat BOT </a:t>
            </a:r>
            <a:endParaRPr lang="en-IN" sz="28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5337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0081-E5DD-CE7F-D746-E9FF80E3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0575"/>
          </a:xfrm>
        </p:spPr>
        <p:txBody>
          <a:bodyPr>
            <a:normAutofit/>
          </a:bodyPr>
          <a:lstStyle/>
          <a:p>
            <a:r>
              <a:rPr lang="en-US" sz="4000" dirty="0"/>
              <a:t>References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0AD-1B87-7D66-E062-B80CD1AB9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8775"/>
            <a:ext cx="8596668" cy="4412587"/>
          </a:xfrm>
        </p:spPr>
        <p:txBody>
          <a:bodyPr/>
          <a:lstStyle/>
          <a:p>
            <a:r>
              <a:rPr lang="en-US" sz="2400" dirty="0"/>
              <a:t>Mr. Saleel </a:t>
            </a:r>
            <a:r>
              <a:rPr lang="en-US" sz="2400" dirty="0" err="1"/>
              <a:t>Bagde</a:t>
            </a:r>
            <a:r>
              <a:rPr lang="en-US" sz="2400" dirty="0"/>
              <a:t> for Database.</a:t>
            </a:r>
          </a:p>
          <a:p>
            <a:r>
              <a:rPr lang="en-US" sz="2400" dirty="0"/>
              <a:t>Mrs. Harshita Maheshwari for REACT  and JS  also she was our project guide.</a:t>
            </a:r>
          </a:p>
          <a:p>
            <a:r>
              <a:rPr lang="en-US" sz="2400" dirty="0">
                <a:hlinkClick r:id="rId2"/>
              </a:rPr>
              <a:t>https://www.slideshare.net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https://www.projectideas.co.in</a:t>
            </a:r>
            <a:endParaRPr lang="en-US" sz="2400" dirty="0"/>
          </a:p>
          <a:p>
            <a:pPr marL="45720" indent="0">
              <a:buNone/>
            </a:pPr>
            <a:r>
              <a:rPr lang="en-US" sz="2400" dirty="0"/>
              <a:t>A special thanks to </a:t>
            </a:r>
            <a:r>
              <a:rPr lang="en-US" sz="2400" dirty="0" err="1"/>
              <a:t>Infoway</a:t>
            </a:r>
            <a:r>
              <a:rPr lang="en-US" sz="2400" dirty="0"/>
              <a:t> Management who arranged extra lab time for us.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4790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A75223-CB96-42C7-E1C8-2A234E5B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965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554F75D-6CE1-14CB-AC0D-A84A53835F4D}"/>
              </a:ext>
            </a:extLst>
          </p:cNvPr>
          <p:cNvSpPr txBox="1">
            <a:spLocks/>
          </p:cNvSpPr>
          <p:nvPr/>
        </p:nvSpPr>
        <p:spPr>
          <a:xfrm>
            <a:off x="1039673" y="2160589"/>
            <a:ext cx="8207508" cy="1268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buAutoNum type="arabicPeriod"/>
            </a:pPr>
            <a:r>
              <a:rPr lang="en-US" sz="4800" dirty="0"/>
              <a:t>Kapil      2. Ishwar  </a:t>
            </a:r>
          </a:p>
          <a:p>
            <a:r>
              <a:rPr lang="en-US" sz="4800" dirty="0"/>
              <a:t>3. Priyanka  4. Monika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312971F-3C10-AC71-1F43-BA1B2FE1547A}"/>
              </a:ext>
            </a:extLst>
          </p:cNvPr>
          <p:cNvSpPr txBox="1">
            <a:spLocks/>
          </p:cNvSpPr>
          <p:nvPr/>
        </p:nvSpPr>
        <p:spPr>
          <a:xfrm>
            <a:off x="391633" y="530996"/>
            <a:ext cx="7311025" cy="1965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91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7130-C106-B195-DDAF-443EC664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5325"/>
          </a:xfrm>
        </p:spPr>
        <p:txBody>
          <a:bodyPr>
            <a:noAutofit/>
          </a:bodyPr>
          <a:lstStyle/>
          <a:p>
            <a:r>
              <a:rPr lang="en-US" sz="4000" dirty="0"/>
              <a:t>Introduction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FA68F-E009-56FB-758C-003F261A9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8596668" cy="4517362"/>
          </a:xfrm>
        </p:spPr>
        <p:txBody>
          <a:bodyPr>
            <a:norm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Quick Care Service allows caretaker and customer to register into the platform. </a:t>
            </a:r>
          </a:p>
          <a:p>
            <a:r>
              <a:rPr lang="en-US" sz="2400" dirty="0"/>
              <a:t>It provides customer as service receiver and caretaker as Nanny, </a:t>
            </a:r>
            <a:r>
              <a:rPr lang="en-US" sz="2400" dirty="0" err="1"/>
              <a:t>Babysetter</a:t>
            </a:r>
            <a:r>
              <a:rPr lang="en-US" sz="2400" dirty="0"/>
              <a:t>,  </a:t>
            </a:r>
            <a:r>
              <a:rPr lang="en-US" sz="2400" dirty="0" err="1"/>
              <a:t>Psysiotherapist</a:t>
            </a:r>
            <a:r>
              <a:rPr lang="en-US" sz="2400" dirty="0"/>
              <a:t>.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Customer in this application who is service receiver, who will receive service after their service order being placed. </a:t>
            </a:r>
            <a:endParaRPr lang="en-US" sz="2400" dirty="0"/>
          </a:p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B0502040204020203" pitchFamily="18" charset="0"/>
              </a:rPr>
              <a:t>caretaker gets a platform for getting a job and providing services.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B0502040204020203" pitchFamily="18" charset="0"/>
            </a:endParaRPr>
          </a:p>
          <a:p>
            <a:r>
              <a:rPr lang="en-US" sz="2400" dirty="0"/>
              <a:t>Caretaker add their charges per hour and customer get final payable amount. 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95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834-D8B7-CA0C-2B94-D0D6FB5F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3925"/>
          </a:xfrm>
        </p:spPr>
        <p:txBody>
          <a:bodyPr>
            <a:normAutofit/>
          </a:bodyPr>
          <a:lstStyle/>
          <a:p>
            <a:r>
              <a:rPr lang="en-US" sz="4000" dirty="0"/>
              <a:t>Choice of topic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D3B2-C1A5-F949-848D-B00B7355D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05001"/>
            <a:ext cx="8596668" cy="2724149"/>
          </a:xfrm>
        </p:spPr>
        <p:txBody>
          <a:bodyPr/>
          <a:lstStyle/>
          <a:p>
            <a:r>
              <a:rPr lang="en-US" sz="2800" dirty="0"/>
              <a:t>Through this project Caretaker and Customer ensure great services.</a:t>
            </a:r>
          </a:p>
          <a:p>
            <a:r>
              <a:rPr lang="en-US" sz="2800" dirty="0"/>
              <a:t>Easy &amp; Fast way to communicate</a:t>
            </a:r>
          </a:p>
          <a:p>
            <a:r>
              <a:rPr lang="en-US" sz="2800" dirty="0"/>
              <a:t>Availability of jobs for various types of caretakers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94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EB72-E758-BB72-FF75-3C0ED4CF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8225"/>
          </a:xfrm>
        </p:spPr>
        <p:txBody>
          <a:bodyPr>
            <a:normAutofit/>
          </a:bodyPr>
          <a:lstStyle/>
          <a:p>
            <a:r>
              <a:rPr lang="en-US" sz="4000" dirty="0"/>
              <a:t>Proposed System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EDE9-13E9-D1D6-ECB8-96C405DA7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7825"/>
            <a:ext cx="8596668" cy="439353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AIM:</a:t>
            </a:r>
          </a:p>
          <a:p>
            <a:pPr marL="388620">
              <a:buAutoNum type="arabicPeriod"/>
            </a:pPr>
            <a:r>
              <a:rPr lang="en-US" sz="2400" dirty="0"/>
              <a:t>It will help Customers(Care Receivers)</a:t>
            </a:r>
          </a:p>
          <a:p>
            <a:pPr marL="388620">
              <a:buAutoNum type="arabicPeriod"/>
            </a:pPr>
            <a:r>
              <a:rPr lang="en-US" sz="2400" dirty="0"/>
              <a:t>Proposed System:</a:t>
            </a:r>
          </a:p>
          <a:p>
            <a:pPr marL="45720" indent="0">
              <a:buNone/>
            </a:pPr>
            <a:r>
              <a:rPr lang="en-US" sz="2400" dirty="0"/>
              <a:t> 1. Digitalize Hospitality services</a:t>
            </a:r>
          </a:p>
          <a:p>
            <a:pPr marL="45720" indent="0">
              <a:buNone/>
            </a:pPr>
            <a:r>
              <a:rPr lang="en-US" sz="2400" dirty="0"/>
              <a:t> 2. Communication can take place even through mobile </a:t>
            </a:r>
          </a:p>
          <a:p>
            <a:pPr marL="45720" indent="0">
              <a:buNone/>
            </a:pPr>
            <a:r>
              <a:rPr lang="en-US" sz="2400" dirty="0"/>
              <a:t> 3. Eliminate Intermediates </a:t>
            </a:r>
          </a:p>
          <a:p>
            <a:pPr marL="45720" indent="0">
              <a:buNone/>
            </a:pPr>
            <a:r>
              <a:rPr lang="en-US" sz="2400" dirty="0"/>
              <a:t> 4. Door Step quality services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88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6EF2-13A1-891B-BEF7-AB4A0A41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3B1F3-2337-8CF4-50D5-AABE6C227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7325"/>
            <a:ext cx="8596668" cy="4584037"/>
          </a:xfrm>
        </p:spPr>
        <p:txBody>
          <a:bodyPr/>
          <a:lstStyle/>
          <a:p>
            <a:pPr marL="45720" indent="0">
              <a:buNone/>
            </a:pPr>
            <a:r>
              <a:rPr lang="en-US" sz="2400" dirty="0"/>
              <a:t>The objective is to create a web app that can perform the following:-</a:t>
            </a:r>
          </a:p>
          <a:p>
            <a:pPr marL="502920" indent="-457200">
              <a:buAutoNum type="arabicPeriod"/>
            </a:pPr>
            <a:r>
              <a:rPr lang="en-US" sz="2400" dirty="0"/>
              <a:t>Connecting to an Caretaker  through webapp.</a:t>
            </a:r>
          </a:p>
          <a:p>
            <a:pPr marL="502920" indent="-457200">
              <a:buAutoNum type="arabicPeriod"/>
            </a:pPr>
            <a:r>
              <a:rPr lang="en-US" sz="2400" dirty="0"/>
              <a:t>Opening the relevant HTML page using HTTPS POST &amp; GET methods.</a:t>
            </a:r>
          </a:p>
          <a:p>
            <a:pPr marL="502920" indent="-457200">
              <a:buAutoNum type="arabicPeriod"/>
            </a:pPr>
            <a:r>
              <a:rPr lang="en-US" sz="2400" dirty="0"/>
              <a:t>Read the data logically into Caretaker and Customer.</a:t>
            </a:r>
          </a:p>
          <a:p>
            <a:pPr marL="502920" indent="-457200">
              <a:buAutoNum type="arabicPeriod"/>
            </a:pPr>
            <a:r>
              <a:rPr lang="en-US" sz="2400" dirty="0"/>
              <a:t>Creating a local database.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78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EA1-2726-40AE-EB9D-A8C14726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3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Model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680F-1C99-5909-71A6-F4761A71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3525"/>
            <a:ext cx="8596668" cy="4507837"/>
          </a:xfrm>
        </p:spPr>
        <p:txBody>
          <a:bodyPr/>
          <a:lstStyle/>
          <a:p>
            <a:pPr marL="45720" indent="0">
              <a:buNone/>
            </a:pPr>
            <a:r>
              <a:rPr lang="en-US" sz="2000" dirty="0"/>
              <a:t>There are two main modules:</a:t>
            </a:r>
          </a:p>
          <a:p>
            <a:pPr marL="45720" indent="0">
              <a:buNone/>
            </a:pPr>
            <a:r>
              <a:rPr lang="en-US" sz="2000" dirty="0"/>
              <a:t>Customer                                               Caretaker                                                </a:t>
            </a:r>
          </a:p>
          <a:p>
            <a:pPr marL="45720" indent="0">
              <a:buNone/>
            </a:pPr>
            <a:r>
              <a:rPr lang="en-US" sz="2000" dirty="0"/>
              <a:t>1 Home                                            	1 Home                                               </a:t>
            </a:r>
          </a:p>
          <a:p>
            <a:pPr marL="45720" indent="0">
              <a:buNone/>
            </a:pPr>
            <a:r>
              <a:rPr lang="en-US" sz="2000" dirty="0"/>
              <a:t>2 Login							  		2 Login</a:t>
            </a:r>
          </a:p>
          <a:p>
            <a:pPr marL="45720" indent="0">
              <a:buNone/>
            </a:pPr>
            <a:r>
              <a:rPr lang="en-US" sz="2000" dirty="0"/>
              <a:t>3 Patient Details	                              3 Caretaker Dashboard</a:t>
            </a:r>
          </a:p>
          <a:p>
            <a:pPr marL="45720" indent="0">
              <a:buNone/>
            </a:pPr>
            <a:r>
              <a:rPr lang="en-US" sz="2000" dirty="0"/>
              <a:t>4 Book Caretaker                                  4 Status</a:t>
            </a:r>
          </a:p>
          <a:p>
            <a:pPr marL="45720" indent="0">
              <a:buNone/>
            </a:pPr>
            <a:r>
              <a:rPr lang="en-US" sz="2000" dirty="0"/>
              <a:t>5 Requested list					      5 Patient History</a:t>
            </a:r>
          </a:p>
          <a:p>
            <a:pPr marL="45720" indent="0">
              <a:buNone/>
            </a:pPr>
            <a:r>
              <a:rPr lang="en-US" sz="2000" dirty="0"/>
              <a:t>6 Logout for customer                          6 Logout for caretaker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2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2AB2-0A58-3E1D-755A-655F620A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721361"/>
          </a:xfrm>
        </p:spPr>
        <p:txBody>
          <a:bodyPr>
            <a:normAutofit/>
          </a:bodyPr>
          <a:lstStyle/>
          <a:p>
            <a:r>
              <a:rPr lang="en-US" sz="4000" dirty="0"/>
              <a:t>Proposed Approach</a:t>
            </a:r>
            <a:endParaRPr lang="en-IN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975BC9-277A-4205-9CC9-67282C5B8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721360"/>
            <a:ext cx="11171766" cy="61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0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78F14-B1BE-5134-F2B4-8DBAE8FA6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3"/>
          <a:stretch/>
        </p:blipFill>
        <p:spPr>
          <a:xfrm>
            <a:off x="499746" y="323850"/>
            <a:ext cx="11025504" cy="6067425"/>
          </a:xfrm>
        </p:spPr>
      </p:pic>
    </p:spTree>
    <p:extLst>
      <p:ext uri="{BB962C8B-B14F-4D97-AF65-F5344CB8AC3E}">
        <p14:creationId xmlns:p14="http://schemas.microsoft.com/office/powerpoint/2010/main" val="25206106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363</TotalTime>
  <Words>732</Words>
  <Application>Microsoft Office PowerPoint</Application>
  <PresentationFormat>Widescreen</PresentationFormat>
  <Paragraphs>111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Google Sans</vt:lpstr>
      <vt:lpstr>Times New Roman</vt:lpstr>
      <vt:lpstr>Trebuchet MS</vt:lpstr>
      <vt:lpstr>Wingdings 3</vt:lpstr>
      <vt:lpstr>Facet</vt:lpstr>
      <vt:lpstr>Quick Care Services</vt:lpstr>
      <vt:lpstr>Contents</vt:lpstr>
      <vt:lpstr>Introduction</vt:lpstr>
      <vt:lpstr>Choice of topic</vt:lpstr>
      <vt:lpstr>Proposed System </vt:lpstr>
      <vt:lpstr>Methodology</vt:lpstr>
      <vt:lpstr>Proposed System Model </vt:lpstr>
      <vt:lpstr>Proposed Approach</vt:lpstr>
      <vt:lpstr>PowerPoint Presentation</vt:lpstr>
      <vt:lpstr>After selecting appointments    After selecting join us as for patient         caretaker  </vt:lpstr>
      <vt:lpstr>After Customer Login Customer will redirect to Customer Dashboard </vt:lpstr>
      <vt:lpstr>After Customer Login Customer will redirect to Customer Dashboard </vt:lpstr>
      <vt:lpstr>After selecting “Add new patient    Patient details added details from menu bar                     successfully    </vt:lpstr>
      <vt:lpstr>Patient List          Update Patient List  </vt:lpstr>
      <vt:lpstr>Booking Caretaker          View Details of Caretaker   </vt:lpstr>
      <vt:lpstr>Your Requested Caretaker List </vt:lpstr>
      <vt:lpstr>After Rejection </vt:lpstr>
      <vt:lpstr>   Payment</vt:lpstr>
      <vt:lpstr>Patient Request status     Patient Accepted status  </vt:lpstr>
      <vt:lpstr>Patient history </vt:lpstr>
      <vt:lpstr>System Requirements</vt:lpstr>
      <vt:lpstr>Technologies Used</vt:lpstr>
      <vt:lpstr>Applications</vt:lpstr>
      <vt:lpstr>Conclusion </vt:lpstr>
      <vt:lpstr>Future Scope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Care Services</dc:title>
  <dc:creator>PRIYANKA</dc:creator>
  <cp:lastModifiedBy>PRIYANKA</cp:lastModifiedBy>
  <cp:revision>172</cp:revision>
  <dcterms:created xsi:type="dcterms:W3CDTF">2022-09-21T13:48:03Z</dcterms:created>
  <dcterms:modified xsi:type="dcterms:W3CDTF">2022-09-27T07:17:51Z</dcterms:modified>
</cp:coreProperties>
</file>